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89" r:id="rId3"/>
    <p:sldId id="259" r:id="rId4"/>
    <p:sldId id="260" r:id="rId5"/>
    <p:sldId id="261" r:id="rId6"/>
    <p:sldId id="291" r:id="rId7"/>
    <p:sldId id="292" r:id="rId8"/>
    <p:sldId id="262" r:id="rId9"/>
    <p:sldId id="286" r:id="rId10"/>
    <p:sldId id="287" r:id="rId11"/>
    <p:sldId id="265" r:id="rId12"/>
    <p:sldId id="264" r:id="rId13"/>
    <p:sldId id="273" r:id="rId14"/>
    <p:sldId id="276" r:id="rId15"/>
    <p:sldId id="288" r:id="rId16"/>
    <p:sldId id="266" r:id="rId17"/>
    <p:sldId id="290" r:id="rId1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76" autoAdjust="0"/>
  </p:normalViewPr>
  <p:slideViewPr>
    <p:cSldViewPr>
      <p:cViewPr>
        <p:scale>
          <a:sx n="71" d="100"/>
          <a:sy n="71" d="100"/>
        </p:scale>
        <p:origin x="-13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9988" y="687388"/>
            <a:ext cx="4581525" cy="3436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9988" y="687388"/>
            <a:ext cx="4581525" cy="3436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6" y="5030915"/>
            <a:ext cx="4612049" cy="40619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31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 dirty="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07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76003B"/>
              </a:solidFill>
              <a:latin typeface="Arial" panose="020B0604020202020204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47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sz="6000" b="1" dirty="0">
                <a:solidFill>
                  <a:srgbClr val="76003B"/>
                </a:solidFill>
                <a:latin typeface="Arial" panose="020B0604020202020204" pitchFamily="34" charset="0"/>
              </a:rPr>
              <a:t>2019 </a:t>
            </a:r>
            <a:r>
              <a:rPr lang="ru-RU" sz="6000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0" b="1" dirty="0">
              <a:solidFill>
                <a:srgbClr val="76003B"/>
              </a:solidFill>
              <a:latin typeface="Arial" panose="020B0604020202020204" pitchFamily="34" charset="0"/>
            </a:endParaRPr>
          </a:p>
          <a:p>
            <a:pPr marL="338138" indent="-338138" algn="ctr" fontAlgn="base">
              <a:spcBef>
                <a:spcPts val="700"/>
              </a:spcBef>
              <a:spcAft>
                <a:spcPct val="0"/>
              </a:spcAft>
              <a:buSzPct val="8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sz="6000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2020 </a:t>
            </a:r>
            <a:r>
              <a:rPr lang="ru-RU" sz="6000" b="1" dirty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37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10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ОГЭ 2019-2020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Сайт ФИПИ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ОГЭ и ГВЭ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Демоверсии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Для 8-х классов – </a:t>
            </a:r>
            <a:r>
              <a:rPr lang="ru-RU" sz="4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перспективные модели гиа-9 в 2020 году</a:t>
            </a:r>
            <a:endParaRPr lang="ru-RU" sz="4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31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11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Ручка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Документ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Специальные технические средства для лиц с ОВЗ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5229200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 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12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392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Русский язык, математика, литература – 235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Физика, история, обществознание, </a:t>
            </a:r>
            <a:r>
              <a:rPr lang="ru-RU" b="1" dirty="0">
                <a:latin typeface="Arial" panose="020B0604020202020204" pitchFamily="34" charset="0"/>
              </a:rPr>
              <a:t>биология</a:t>
            </a:r>
            <a:r>
              <a:rPr lang="ru-RU" b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180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Информатика и ИКТ – 150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Химия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140 минут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География,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120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– 120+15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828222"/>
              </p:ext>
            </p:extLst>
          </p:nvPr>
        </p:nvGraphicFramePr>
        <p:xfrm>
          <a:off x="107504" y="836712"/>
          <a:ext cx="8856984" cy="473764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6624736"/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система химических элементов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Д.И.Менделеева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Таблица растворимости солей,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оснований в воде; Электрохимический ряд напряжений металлов;  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программное обеспечение 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Полные тексты художественных произведений; Сборники лирики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таблицы квадратов, формулы (выдает ППЭ),  линейка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924595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Географический атлас для 7, 8, и 9 класса (любого издательства); 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для лабораторной работы (готовит ППЭ),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воспроизведения аудиозаписи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орфографический словарь (ППЭ)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биология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карандаш, 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15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4D4D4D"/>
                </a:solidFill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информации</a:t>
            </a:r>
          </a:p>
          <a:p>
            <a:pPr marL="361950" algn="l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Телефоны, часы </a:t>
            </a:r>
          </a:p>
          <a:p>
            <a:pPr marL="361950" algn="l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b="1" u="sng" dirty="0" smtClean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  <a:endParaRPr lang="ru-RU" sz="4800" b="1" u="sng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17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16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4D4D4D"/>
                </a:solidFill>
                <a:latin typeface="Arial" panose="020B0604020202020204" pitchFamily="34" charset="0"/>
              </a:rPr>
              <a:t> выносить из аудиторий и ППЭ экзаменационные материалы на бумажном или электронном носителях, фотографировать их </a:t>
            </a:r>
            <a:endParaRPr lang="ru-RU" sz="3200" b="1" dirty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Новая информация с расписанием будет предоставлена во 2 полугодии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9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ГИА-9 </a:t>
            </a:r>
            <a:r>
              <a:rPr lang="ru-RU" b="1" dirty="0" smtClean="0">
                <a:solidFill>
                  <a:srgbClr val="76003B"/>
                </a:solidFill>
                <a:latin typeface="Arial" panose="020B0604020202020204" pitchFamily="34" charset="0"/>
              </a:rPr>
              <a:t>2019, 2020 </a:t>
            </a:r>
            <a:r>
              <a:rPr lang="ru-RU" b="1" dirty="0">
                <a:solidFill>
                  <a:srgbClr val="76003B"/>
                </a:solidFill>
                <a:latin typeface="Arial" panose="020B0604020202020204" pitchFamily="34" charset="0"/>
              </a:rPr>
              <a:t>год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472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Равные </a:t>
            </a: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условия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Организаторы в аудиториях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Независимые комиссии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Проверка обезличенных работ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Видеонаблюдение</a:t>
            </a:r>
          </a:p>
          <a:p>
            <a:pPr marL="338138" indent="-338138" algn="ctr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6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Бланки</a:t>
            </a:r>
            <a:endParaRPr lang="ru-RU" sz="6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00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3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3729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028599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А также предметы </a:t>
            </a: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по </a:t>
            </a:r>
            <a:r>
              <a:rPr lang="ru-RU" sz="2400" dirty="0" smtClean="0">
                <a:solidFill>
                  <a:srgbClr val="993300"/>
                </a:solidFill>
                <a:latin typeface="Tahoma" panose="020B0604030504040204" pitchFamily="34" charset="0"/>
              </a:rPr>
              <a:t>выбору обучающихся по двум учебным предметам</a:t>
            </a:r>
            <a:endParaRPr 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4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51720" y="2636912"/>
            <a:ext cx="5544616" cy="2310505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4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ОГЭ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5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Допуск к ГИА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720"/>
            <a:ext cx="8229600" cy="51872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Пункт 9 </a:t>
            </a:r>
          </a:p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974107"/>
            <a:ext cx="82804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ГИА допускаются обучающиеся,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-прошедшие собеседование по русскому языку</a:t>
            </a:r>
          </a:p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имеющие академической задолженности и в полном объеме выполнившие учебный план или индивидуальный учебный план </a:t>
            </a:r>
          </a:p>
          <a:p>
            <a:pPr algn="ctr">
              <a:buClrTx/>
              <a:buFontTx/>
              <a:buNone/>
            </a:pP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Собеседование по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4800" dirty="0" smtClean="0"/>
              <a:t>участник</a:t>
            </a:r>
          </a:p>
          <a:p>
            <a:r>
              <a:rPr lang="ru-RU" sz="4800" dirty="0" smtClean="0"/>
              <a:t>-экзаменатор-собеседник</a:t>
            </a:r>
          </a:p>
          <a:p>
            <a:r>
              <a:rPr lang="ru-RU" sz="4800" dirty="0" smtClean="0"/>
              <a:t>-эксперт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867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Собеседование по русскому языку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участника итогового собеседования:</a:t>
            </a:r>
          </a:p>
          <a:p>
            <a:r>
              <a:rPr lang="ru-RU" sz="4000" dirty="0" smtClean="0"/>
              <a:t>-тексты для чтения</a:t>
            </a:r>
          </a:p>
          <a:p>
            <a:r>
              <a:rPr lang="ru-RU" sz="4000" dirty="0" smtClean="0"/>
              <a:t>-листы с темами беседы</a:t>
            </a:r>
          </a:p>
          <a:p>
            <a:r>
              <a:rPr lang="ru-RU" sz="4000" dirty="0" smtClean="0"/>
              <a:t>-карточки с планом беседы по каждой теме</a:t>
            </a:r>
          </a:p>
          <a:p>
            <a:r>
              <a:rPr lang="ru-RU" sz="4000" dirty="0" smtClean="0"/>
              <a:t>-бланки</a:t>
            </a:r>
          </a:p>
          <a:p>
            <a:pPr marL="0" indent="0">
              <a:buNone/>
            </a:pPr>
            <a:r>
              <a:rPr lang="ru-RU" sz="4000" dirty="0" smtClean="0"/>
              <a:t>Время на 1 участника – 15 минут.</a:t>
            </a:r>
          </a:p>
          <a:p>
            <a:pPr marL="0" indent="0">
              <a:buNone/>
            </a:pPr>
            <a:r>
              <a:rPr lang="ru-RU" sz="4000" dirty="0" smtClean="0"/>
              <a:t>Ведется аудиозапись ответов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827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8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>
                <a:solidFill>
                  <a:srgbClr val="008080"/>
                </a:solidFill>
                <a:latin typeface="Arial" panose="020B0604020202020204" pitchFamily="34" charset="0"/>
              </a:rPr>
              <a:t>Сроки </a:t>
            </a: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собеседования по русскому языку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13 февраля –основной срок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13 марта – дополнительный срок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6 мая – дополнительный срок</a:t>
            </a:r>
            <a:endParaRPr lang="ru-RU" sz="48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56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4DF7-74AF-4CCA-AA83-3729417C796F}" type="slidenum">
              <a:rPr lang="ru-RU"/>
              <a:pPr/>
              <a:t>9</a:t>
            </a:fld>
            <a:endParaRPr lang="ru-RU"/>
          </a:p>
        </p:txBody>
      </p:sp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8680"/>
            <a:ext cx="8229600" cy="70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ОГЭ 2020</a:t>
            </a:r>
            <a:endParaRPr lang="ru-RU" sz="4000" b="1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2816"/>
            <a:ext cx="8229600" cy="4824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8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На ОГЭ –опыты и работа с приборами</a:t>
            </a:r>
          </a:p>
          <a:p>
            <a:pPr marL="338138" indent="-338138" fontAlgn="base">
              <a:spcBef>
                <a:spcPts val="7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48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24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487</Words>
  <Application>Microsoft Office PowerPoint</Application>
  <PresentationFormat>Экран (4:3)</PresentationFormat>
  <Paragraphs>110</Paragraphs>
  <Slides>17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ГИА-9 2019, 2020 год</vt:lpstr>
      <vt:lpstr>Перечень предметов ГИА</vt:lpstr>
      <vt:lpstr>Формы проведения</vt:lpstr>
      <vt:lpstr>Допуск к ГИА</vt:lpstr>
      <vt:lpstr>Собеседование по русскому языку</vt:lpstr>
      <vt:lpstr>Собеседование по русскому языку</vt:lpstr>
      <vt:lpstr>Сроки собеседования по русскому языку</vt:lpstr>
      <vt:lpstr>ОГЭ 2020</vt:lpstr>
      <vt:lpstr>ОГЭ 2019-2020</vt:lpstr>
      <vt:lpstr>На столе участника:</vt:lpstr>
      <vt:lpstr>Время выполнения работы</vt:lpstr>
      <vt:lpstr>чем разрешено пользоваться </vt:lpstr>
      <vt:lpstr>чем разрешено пользоваться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31</cp:revision>
  <cp:lastPrinted>2015-04-21T13:19:36Z</cp:lastPrinted>
  <dcterms:created xsi:type="dcterms:W3CDTF">2014-04-14T12:33:02Z</dcterms:created>
  <dcterms:modified xsi:type="dcterms:W3CDTF">2018-11-23T10:49:28Z</dcterms:modified>
</cp:coreProperties>
</file>